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1" r:id="rId3"/>
    <p:sldId id="259" r:id="rId4"/>
    <p:sldId id="273" r:id="rId5"/>
    <p:sldId id="262" r:id="rId6"/>
    <p:sldId id="263" r:id="rId7"/>
    <p:sldId id="274" r:id="rId8"/>
    <p:sldId id="275" r:id="rId9"/>
    <p:sldId id="276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94660"/>
  </p:normalViewPr>
  <p:slideViewPr>
    <p:cSldViewPr>
      <p:cViewPr>
        <p:scale>
          <a:sx n="82" d="100"/>
          <a:sy n="82" d="100"/>
        </p:scale>
        <p:origin x="-8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E8EC1C-1BED-46CC-B043-B54077DEBE05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775605C-B0EA-4A94-9FE3-B5D62817B2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420888"/>
            <a:ext cx="8458200" cy="864096"/>
          </a:xfrm>
        </p:spPr>
        <p:txBody>
          <a:bodyPr/>
          <a:lstStyle/>
          <a:p>
            <a:pPr algn="ctr"/>
            <a:r>
              <a:rPr lang="ru-RU" dirty="0" smtClean="0"/>
              <a:t>Птицы Саратовской области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293096"/>
            <a:ext cx="8458200" cy="1080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Выполнил</a:t>
            </a:r>
            <a:r>
              <a:rPr lang="ru-RU" dirty="0" smtClean="0"/>
              <a:t>а </a:t>
            </a:r>
            <a:r>
              <a:rPr lang="ru-RU" dirty="0" smtClean="0"/>
              <a:t>Иванова </a:t>
            </a:r>
            <a:r>
              <a:rPr lang="ru-RU" dirty="0" smtClean="0"/>
              <a:t>Виктория</a:t>
            </a:r>
          </a:p>
          <a:p>
            <a:r>
              <a:rPr lang="ru-RU" dirty="0" smtClean="0"/>
              <a:t>Ученица 3 Б класса МАОУ «Лицей № 62»</a:t>
            </a:r>
          </a:p>
          <a:p>
            <a:r>
              <a:rPr lang="ru-RU" dirty="0" smtClean="0"/>
              <a:t>Руководитель</a:t>
            </a:r>
            <a:r>
              <a:rPr lang="ru-RU" smtClean="0"/>
              <a:t>: Зотова М.В.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7572676" cy="3312368"/>
          </a:xfrm>
        </p:spPr>
        <p:txBody>
          <a:bodyPr/>
          <a:lstStyle/>
          <a:p>
            <a:pPr algn="ctr"/>
            <a:r>
              <a:rPr lang="ru-RU" sz="6000" dirty="0" smtClean="0"/>
              <a:t>Спасибо </a:t>
            </a:r>
            <a:br>
              <a:rPr lang="ru-RU" sz="6000" dirty="0" smtClean="0"/>
            </a:br>
            <a:r>
              <a:rPr lang="ru-RU" sz="6000" dirty="0" smtClean="0"/>
              <a:t>за внимание!!!</a:t>
            </a:r>
            <a:endParaRPr lang="ru-RU" sz="60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340768"/>
            <a:ext cx="4290556" cy="7920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Цель исследования.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412776"/>
            <a:ext cx="4292241" cy="64807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Гипотезы исследования.</a:t>
            </a:r>
            <a:endParaRPr lang="ru-RU" sz="2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81444" y="2420888"/>
            <a:ext cx="4290556" cy="1512168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Исследовать виды птиц, и  условия их                     обитания.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730" y="2492896"/>
            <a:ext cx="4288536" cy="115212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2600" dirty="0" smtClean="0"/>
              <a:t>Птиц в нашей области мало.</a:t>
            </a:r>
          </a:p>
          <a:p>
            <a:pPr algn="ctr">
              <a:buNone/>
            </a:pPr>
            <a:r>
              <a:rPr lang="ru-RU" sz="2600" dirty="0" smtClean="0"/>
              <a:t>Птиц в нашей области много.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ru-RU" dirty="0" smtClean="0"/>
              <a:t>План работы.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Выяснить какие птицы обитают в нашей местности.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 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Исследовать условия их обитания.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 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ru-RU" dirty="0" smtClean="0"/>
              <a:t>Выделить редкие виды птиц, требующих защиты человеком и предложить меры направленные на сохранение.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4149080"/>
            <a:ext cx="8295456" cy="576064"/>
          </a:xfrm>
        </p:spPr>
        <p:txBody>
          <a:bodyPr/>
          <a:lstStyle/>
          <a:p>
            <a:r>
              <a:rPr lang="ru-RU" dirty="0" smtClean="0"/>
              <a:t>Птицы в городе.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4653136"/>
            <a:ext cx="8295456" cy="1800200"/>
          </a:xfrm>
        </p:spPr>
        <p:txBody>
          <a:bodyPr>
            <a:normAutofit/>
          </a:bodyPr>
          <a:lstStyle/>
          <a:p>
            <a:r>
              <a:rPr lang="ru-RU" dirty="0" smtClean="0"/>
              <a:t>В городах, совсем рядом с нами, обитает множество птиц. И в каждом большом городе, да что там в городе – в каждом парке, складывается неповторимая фауна пернатых с своими особыми «социальными традициями». Наблюдения за птицами в городах приоткрывают многие интересные стороны их жизни, индивидуальной и социальной, и такие интеллектуальные способности, о которых мы и не подозревали. Нужно лишь быть внимательным и почаще выходить с биноклем за порог своего дома.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Содержимое 3" descr="img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188640"/>
            <a:ext cx="3501858" cy="3672408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</p:pic>
      <p:pic>
        <p:nvPicPr>
          <p:cNvPr id="2050" name="Picture 2" descr="C:\Users\user\Pictures\вика\chi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3960440" cy="354789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996952"/>
            <a:ext cx="8172400" cy="576064"/>
          </a:xfrm>
        </p:spPr>
        <p:txBody>
          <a:bodyPr/>
          <a:lstStyle/>
          <a:p>
            <a:pPr algn="ctr"/>
            <a:r>
              <a:rPr lang="ru-RU" b="0" dirty="0" smtClean="0"/>
              <a:t>Воробьи.                                                      Вороны.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0" y="6237312"/>
            <a:ext cx="4139952" cy="620688"/>
          </a:xfrm>
        </p:spPr>
        <p:txBody>
          <a:bodyPr/>
          <a:lstStyle/>
          <a:p>
            <a:pPr algn="ctr"/>
            <a:r>
              <a:rPr lang="ru-RU" b="0" dirty="0" smtClean="0"/>
              <a:t>Галки.</a:t>
            </a:r>
            <a:endParaRPr lang="ru-RU" dirty="0"/>
          </a:p>
        </p:txBody>
      </p:sp>
      <p:pic>
        <p:nvPicPr>
          <p:cNvPr id="1027" name="Picture 3" descr="C:\Users\user\Pictures\вика\phoca_thumb_l_belaya traysoguzka 2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134306"/>
            <a:ext cx="3635896" cy="2728340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39952" y="6381328"/>
            <a:ext cx="3960440" cy="476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/>
              <a:t>Голуби.</a:t>
            </a:r>
            <a:endParaRPr lang="ru-RU" sz="1800" dirty="0"/>
          </a:p>
        </p:txBody>
      </p:sp>
      <p:sp>
        <p:nvSpPr>
          <p:cNvPr id="1026" name="AutoShape 2" descr="Белая трясогузка (лат. Motacilla alba) - &#10; Автор - Блашкин Паве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C:\Users\user\Pictures\вика\phoca_thumb_l_beloshokayakrachka_moseikinvn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827584" y="3501008"/>
            <a:ext cx="2376263" cy="2736304"/>
          </a:xfrm>
          <a:prstGeom prst="rect">
            <a:avLst/>
          </a:prstGeom>
          <a:noFill/>
        </p:spPr>
      </p:pic>
      <p:pic>
        <p:nvPicPr>
          <p:cNvPr id="1029" name="Picture 5" descr="C:\Users\user\Pictures\вика\phoca_thumb_l_av_parus major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3907239" y="0"/>
            <a:ext cx="3993818" cy="2996951"/>
          </a:xfrm>
          <a:prstGeom prst="rect">
            <a:avLst/>
          </a:prstGeom>
          <a:noFill/>
        </p:spPr>
      </p:pic>
      <p:pic>
        <p:nvPicPr>
          <p:cNvPr id="1030" name="Picture 6" descr="C:\Users\user\Pictures\вика\phoca_thumb_l_schurcrw_0029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644008" y="3501008"/>
            <a:ext cx="3384375" cy="2808312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6165304"/>
            <a:ext cx="3707904" cy="692696"/>
          </a:xfrm>
        </p:spPr>
        <p:txBody>
          <a:bodyPr>
            <a:norm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</a:rPr>
              <a:t>Ласточки.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067944" y="6237312"/>
            <a:ext cx="3744416" cy="620688"/>
          </a:xfrm>
        </p:spPr>
        <p:txBody>
          <a:bodyPr>
            <a:normAutofit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</a:rPr>
              <a:t>Скворцы.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0" y="3212976"/>
            <a:ext cx="3491880" cy="7200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Грачи.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79912" y="3284984"/>
            <a:ext cx="4680520" cy="6480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smtClean="0"/>
              <a:t>Зяблики.</a:t>
            </a:r>
            <a:endParaRPr lang="ru-RU" sz="2000" dirty="0"/>
          </a:p>
        </p:txBody>
      </p:sp>
      <p:pic>
        <p:nvPicPr>
          <p:cNvPr id="20482" name="Picture 2" descr="C:\Users\user\Pictures\вика\phoca_thumb_l_varcrw_5549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356997" y="0"/>
            <a:ext cx="2993909" cy="3212976"/>
          </a:xfrm>
          <a:prstGeom prst="rect">
            <a:avLst/>
          </a:prstGeom>
          <a:noFill/>
        </p:spPr>
      </p:pic>
      <p:pic>
        <p:nvPicPr>
          <p:cNvPr id="20483" name="Picture 3" descr="C:\Users\user\Pictures\вика\phoca_thumb_l_12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816794" y="0"/>
            <a:ext cx="4246716" cy="3212976"/>
          </a:xfrm>
          <a:prstGeom prst="rect">
            <a:avLst/>
          </a:prstGeom>
          <a:noFill/>
        </p:spPr>
      </p:pic>
      <p:pic>
        <p:nvPicPr>
          <p:cNvPr id="20484" name="Picture 4" descr="C:\Users\user\Pictures\вика\phoca_thumb_l_zelenyi_dyatel_moseikinvn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72775" y="3788719"/>
            <a:ext cx="3362355" cy="2376585"/>
          </a:xfrm>
          <a:prstGeom prst="rect">
            <a:avLst/>
          </a:prstGeom>
          <a:noFill/>
        </p:spPr>
      </p:pic>
      <p:pic>
        <p:nvPicPr>
          <p:cNvPr id="20485" name="Picture 5" descr="C:\Users\user\Pictures\вика\phoca_thumb_l_blashkin_zaryanka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499992" y="3658282"/>
            <a:ext cx="3024336" cy="2435014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3779912" cy="9087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Синица.</a:t>
            </a:r>
            <a:endParaRPr lang="ru-RU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980728"/>
            <a:ext cx="3707904" cy="5877272"/>
          </a:xfrm>
        </p:spPr>
        <p:txBody>
          <a:bodyPr>
            <a:normAutofit/>
          </a:bodyPr>
          <a:lstStyle/>
          <a:p>
            <a:r>
              <a:rPr lang="ru-RU" dirty="0" smtClean="0"/>
              <a:t>Синицы приносят, пожалуй, самую большую пользу нашим садам. Они не улетают на зиму. Но летом их мало видно - они предпочитают для гнездовья спокойные места - леса, парки, стараются не привлекать внимания, а зимой голод приводит их ближе к людям. Зимой они кочуют небольшими стайками и выводками по садам и паркам, иногда вместе с другими птицами. Синицы перескакивают с ветки на ветку, как настоящие акробаты повисают вниз головой, заглядывают в каждую щелку, ищут зимующих насекомых, не отказываются и от семян растений. Зимой синицам приходится тяжело, особенно трудно им добывать корм когда все покрыто снегом. Большинство синиц, почти девять из десяти, гибнет зимой от голода. Если подкормить синиц в такие дни семечками, кусочками несоленого сала продетыми на веревочку, то они смогут пережить зиму и отблагодарить вас, избавив ваш сад от вредителей безо всяких ядов. Гнездятся синицы в дуплах старых деревьев. </a:t>
            </a:r>
          </a:p>
          <a:p>
            <a:endParaRPr lang="ru-RU" dirty="0"/>
          </a:p>
        </p:txBody>
      </p:sp>
      <p:pic>
        <p:nvPicPr>
          <p:cNvPr id="6" name="Рисунок 5" descr="Синиц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0"/>
            <a:ext cx="5220072" cy="5086350"/>
          </a:xfrm>
          <a:prstGeom prst="rect">
            <a:avLst/>
          </a:prstGeom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Анкетирование.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i="1" u="sng" dirty="0" smtClean="0"/>
              <a:t>Каких птиц Саратовской области вы знаете?</a:t>
            </a:r>
          </a:p>
          <a:p>
            <a:pPr>
              <a:buNone/>
            </a:pPr>
            <a:r>
              <a:rPr lang="ru-RU" sz="2400" dirty="0" smtClean="0"/>
              <a:t>Самые популярные ответы: ворона, воробей.</a:t>
            </a:r>
          </a:p>
          <a:p>
            <a:pPr>
              <a:buNone/>
            </a:pPr>
            <a:r>
              <a:rPr lang="ru-RU" sz="2400" b="1" i="1" u="sng" dirty="0" smtClean="0"/>
              <a:t>Какую пользу приносят птицы?</a:t>
            </a:r>
          </a:p>
          <a:p>
            <a:pPr>
              <a:buNone/>
            </a:pPr>
            <a:r>
              <a:rPr lang="ru-RU" sz="2400" dirty="0" smtClean="0"/>
              <a:t>Птицы – первые и самые надежные помощники человека в истреблении вредных насекомых и их личинок. Дневные хищные птицы и совы поедают во множестве мелких грызунов – вредителей полей и этим приносят пользу сельскому хозяйству. </a:t>
            </a:r>
          </a:p>
          <a:p>
            <a:pPr>
              <a:buNone/>
            </a:pPr>
            <a:r>
              <a:rPr lang="ru-RU" sz="2400" b="1" i="1" u="sng" dirty="0" smtClean="0"/>
              <a:t>По вашему мнению, птиц в нашей области много или мало?</a:t>
            </a:r>
          </a:p>
          <a:p>
            <a:pPr>
              <a:buNone/>
            </a:pPr>
            <a:r>
              <a:rPr lang="ru-RU" sz="2400" dirty="0" smtClean="0"/>
              <a:t>21 человек считает что птиц в нашей области много, 6 человек – мало.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ru-RU" dirty="0" smtClean="0"/>
              <a:t>Мы познакомились с разными видами птиц, и можем сказать, что птиц в нашей области их много. </a:t>
            </a:r>
          </a:p>
          <a:p>
            <a:pPr marL="514350" indent="-514350">
              <a:buAutoNum type="arabicParenR"/>
            </a:pPr>
            <a:r>
              <a:rPr lang="ru-RU" dirty="0" smtClean="0"/>
              <a:t> Мы должны делать кормушки, подкармливать и помогать птицам.</a:t>
            </a:r>
          </a:p>
          <a:p>
            <a:pPr marL="514350" indent="-514350">
              <a:buAutoNum type="arabicParenR"/>
            </a:pPr>
            <a:r>
              <a:rPr lang="ru-RU" dirty="0" smtClean="0"/>
              <a:t> Каждая птица интересна для более близкого с ней знакомства.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359</TotalTime>
  <Words>477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Птицы Саратовской области</vt:lpstr>
      <vt:lpstr>Презентация PowerPoint</vt:lpstr>
      <vt:lpstr>План работы.</vt:lpstr>
      <vt:lpstr>Птицы в городе.</vt:lpstr>
      <vt:lpstr>Презентация PowerPoint</vt:lpstr>
      <vt:lpstr>Презентация PowerPoint</vt:lpstr>
      <vt:lpstr>Синица.</vt:lpstr>
      <vt:lpstr>Анкетирование.</vt:lpstr>
      <vt:lpstr>Вывод.</vt:lpstr>
      <vt:lpstr>Спасибо  за внимание!!!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Птицы Саратовской области</dc:title>
  <dc:creator>user</dc:creator>
  <cp:lastModifiedBy>Общий</cp:lastModifiedBy>
  <cp:revision>11</cp:revision>
  <dcterms:created xsi:type="dcterms:W3CDTF">2013-11-09T06:50:37Z</dcterms:created>
  <dcterms:modified xsi:type="dcterms:W3CDTF">2014-05-25T20:27:25Z</dcterms:modified>
</cp:coreProperties>
</file>